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7300" b="1" dirty="0" smtClean="0">
                <a:solidFill>
                  <a:srgbClr val="C00000"/>
                </a:solidFill>
                <a:latin typeface="Monotype Corsiva" pitchFamily="66" charset="0"/>
              </a:rPr>
              <a:t>Развитие технического творчества детей дошкольного возраста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AE4"/>
              </a:clrFrom>
              <a:clrTo>
                <a:srgbClr val="FFFAE4">
                  <a:alpha val="0"/>
                </a:srgbClr>
              </a:clrTo>
            </a:clrChange>
          </a:blip>
          <a:srcRect l="31890" t="22360" r="29838" b="22201"/>
          <a:stretch>
            <a:fillRect/>
          </a:stretch>
        </p:blipFill>
        <p:spPr bwMode="auto">
          <a:xfrm>
            <a:off x="-2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AE4"/>
              </a:clrFrom>
              <a:clrTo>
                <a:srgbClr val="FFFAE4">
                  <a:alpha val="0"/>
                </a:srgbClr>
              </a:clrTo>
            </a:clrChange>
          </a:blip>
          <a:srcRect l="31890" t="22360" r="29838" b="22201"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AE4"/>
              </a:clrFrom>
              <a:clrTo>
                <a:srgbClr val="FFFAE4">
                  <a:alpha val="0"/>
                </a:srgbClr>
              </a:clrTo>
            </a:clrChange>
          </a:blip>
          <a:srcRect l="31890" t="23200" r="29838" b="2220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AE4"/>
              </a:clrFrom>
              <a:clrTo>
                <a:srgbClr val="FFFAE4">
                  <a:alpha val="0"/>
                </a:srgbClr>
              </a:clrTo>
            </a:clrChange>
          </a:blip>
          <a:srcRect l="31890" t="22360" r="29838" b="22201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AE4"/>
              </a:clrFrom>
              <a:clrTo>
                <a:srgbClr val="FFFAE4">
                  <a:alpha val="0"/>
                </a:srgbClr>
              </a:clrTo>
            </a:clrChange>
          </a:blip>
          <a:srcRect l="31417" t="23200" r="29366" b="21361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AE4"/>
              </a:clrFrom>
              <a:clrTo>
                <a:srgbClr val="FFFAE4">
                  <a:alpha val="0"/>
                </a:srgbClr>
              </a:clrTo>
            </a:clrChange>
          </a:blip>
          <a:srcRect l="31417" t="23200" r="29838" b="22201"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AE4"/>
              </a:clrFrom>
              <a:clrTo>
                <a:srgbClr val="FFFAE4">
                  <a:alpha val="0"/>
                </a:srgbClr>
              </a:clrTo>
            </a:clrChange>
          </a:blip>
          <a:srcRect l="31417" t="23200" r="29838" b="22201"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AE4"/>
              </a:clrFrom>
              <a:clrTo>
                <a:srgbClr val="FFFAE4">
                  <a:alpha val="0"/>
                </a:srgbClr>
              </a:clrTo>
            </a:clrChange>
          </a:blip>
          <a:srcRect l="31890" t="23200" r="29366" b="222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AE4"/>
              </a:clrFrom>
              <a:clrTo>
                <a:srgbClr val="FFFAE4">
                  <a:alpha val="0"/>
                </a:srgbClr>
              </a:clrTo>
            </a:clrChange>
          </a:blip>
          <a:srcRect l="31890" t="23200" r="29838" b="22201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AE4"/>
              </a:clrFrom>
              <a:clrTo>
                <a:srgbClr val="FFFAE4">
                  <a:alpha val="0"/>
                </a:srgbClr>
              </a:clrTo>
            </a:clrChange>
          </a:blip>
          <a:srcRect l="30472" t="23200" r="29838" b="22201"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AE4"/>
              </a:clrFrom>
              <a:clrTo>
                <a:srgbClr val="FFFAE4">
                  <a:alpha val="0"/>
                </a:srgbClr>
              </a:clrTo>
            </a:clrChange>
          </a:blip>
          <a:srcRect l="31812" t="22132" r="29854" b="21799"/>
          <a:stretch>
            <a:fillRect/>
          </a:stretch>
        </p:blipFill>
        <p:spPr bwMode="auto">
          <a:xfrm>
            <a:off x="467544" y="0"/>
            <a:ext cx="8136904" cy="669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AE4"/>
              </a:clrFrom>
              <a:clrTo>
                <a:srgbClr val="FFFAE4">
                  <a:alpha val="0"/>
                </a:srgbClr>
              </a:clrTo>
            </a:clrChange>
          </a:blip>
          <a:srcRect l="31511" t="22641" r="29610" b="21855"/>
          <a:stretch>
            <a:fillRect/>
          </a:stretch>
        </p:blipFill>
        <p:spPr bwMode="auto">
          <a:xfrm>
            <a:off x="0" y="0"/>
            <a:ext cx="9144000" cy="685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AE4"/>
              </a:clrFrom>
              <a:clrTo>
                <a:srgbClr val="FFFAE4">
                  <a:alpha val="0"/>
                </a:srgbClr>
              </a:clrTo>
            </a:clrChange>
          </a:blip>
          <a:srcRect l="31677" t="22760" r="29240" b="21444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AE4"/>
              </a:clrFrom>
              <a:clrTo>
                <a:srgbClr val="FFFAE4">
                  <a:alpha val="0"/>
                </a:srgbClr>
              </a:clrTo>
            </a:clrChange>
          </a:blip>
          <a:srcRect l="31941" t="22736" r="29613" b="21982"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AE4"/>
              </a:clrFrom>
              <a:clrTo>
                <a:srgbClr val="FFFAE4">
                  <a:alpha val="0"/>
                </a:srgbClr>
              </a:clrTo>
            </a:clrChange>
          </a:blip>
          <a:srcRect l="31677" t="22760" r="29832" b="21444"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AE4"/>
              </a:clrFrom>
              <a:clrTo>
                <a:srgbClr val="FFFAE4">
                  <a:alpha val="0"/>
                </a:srgbClr>
              </a:clrTo>
            </a:clrChange>
          </a:blip>
          <a:srcRect l="31890" t="23200" r="29838" b="22201"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AE4"/>
              </a:clrFrom>
              <a:clrTo>
                <a:srgbClr val="FFFAE4">
                  <a:alpha val="0"/>
                </a:srgbClr>
              </a:clrTo>
            </a:clrChange>
          </a:blip>
          <a:srcRect l="32362" t="22360" r="29838" b="21361"/>
          <a:stretch>
            <a:fillRect/>
          </a:stretch>
        </p:blipFill>
        <p:spPr bwMode="auto">
          <a:xfrm>
            <a:off x="0" y="-1"/>
            <a:ext cx="9144000" cy="684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AE4"/>
              </a:clrFrom>
              <a:clrTo>
                <a:srgbClr val="FFFAE4">
                  <a:alpha val="0"/>
                </a:srgbClr>
              </a:clrTo>
            </a:clrChange>
          </a:blip>
          <a:srcRect l="31417" t="23200" r="29838" b="22201"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</Words>
  <Application>Microsoft Office PowerPoint</Application>
  <PresentationFormat>Экран (4:3)</PresentationFormat>
  <Paragraphs>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Развитие технического творчества детей дошкольного возраста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технического творчества детей дошкольного возраста</dc:title>
  <dc:creator>Димон</dc:creator>
  <cp:lastModifiedBy>Димон</cp:lastModifiedBy>
  <cp:revision>4</cp:revision>
  <dcterms:created xsi:type="dcterms:W3CDTF">2019-10-31T10:38:50Z</dcterms:created>
  <dcterms:modified xsi:type="dcterms:W3CDTF">2019-10-31T11:09:23Z</dcterms:modified>
</cp:coreProperties>
</file>